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9541-9668-A649-9AC9-AAECD5662391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powerpoi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smtClean="0"/>
              <a:t>Intrinsic </a:t>
            </a:r>
            <a:r>
              <a:rPr lang="en-US" dirty="0" smtClean="0"/>
              <a:t>Transport Properties &amp; Scattering Mechanisms in TMDs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Kraig</a:t>
            </a:r>
            <a:r>
              <a:rPr lang="en-US" dirty="0" smtClean="0">
                <a:solidFill>
                  <a:schemeClr val="tx1"/>
                </a:solidFill>
              </a:rPr>
              <a:t> Andrews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Dr. </a:t>
            </a:r>
            <a:r>
              <a:rPr lang="en-US" dirty="0" err="1" smtClean="0">
                <a:solidFill>
                  <a:schemeClr val="tx1"/>
                </a:solidFill>
              </a:rPr>
              <a:t>Zhixian</a:t>
            </a:r>
            <a:r>
              <a:rPr lang="en-US" dirty="0" smtClean="0">
                <a:solidFill>
                  <a:schemeClr val="tx1"/>
                </a:solidFill>
              </a:rPr>
              <a:t> Zhou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Dept. </a:t>
            </a:r>
            <a:r>
              <a:rPr lang="en-US" sz="3600" b="1" dirty="0" smtClean="0">
                <a:solidFill>
                  <a:schemeClr val="bg1"/>
                </a:solidFill>
              </a:rPr>
              <a:t>of Physics &amp; Astronomy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774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Motivation</a:t>
            </a:r>
          </a:p>
          <a:p>
            <a:r>
              <a:rPr lang="en-US" sz="4800" dirty="0" smtClean="0"/>
              <a:t>Introduction</a:t>
            </a:r>
          </a:p>
          <a:p>
            <a:r>
              <a:rPr lang="en-US" sz="4800" dirty="0" smtClean="0"/>
              <a:t>Device Fabrication</a:t>
            </a:r>
          </a:p>
          <a:p>
            <a:r>
              <a:rPr lang="en-US" sz="4800" dirty="0" smtClean="0"/>
              <a:t>Preliminary Results</a:t>
            </a:r>
          </a:p>
          <a:p>
            <a:r>
              <a:rPr lang="en-US" sz="4800" dirty="0" smtClean="0"/>
              <a:t>Conclusions &amp; Future Work</a:t>
            </a:r>
            <a:endParaRPr lang="en-US" sz="4800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Motivation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Motivation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63</Words>
  <Application>Microsoft Office PowerPoint</Application>
  <PresentationFormat>On-screen Show (4:3)</PresentationFormat>
  <Paragraphs>17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Intrinsic Transport Properties &amp; Scattering Mechanisms in TMDs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10</cp:revision>
  <dcterms:created xsi:type="dcterms:W3CDTF">2014-05-13T15:43:50Z</dcterms:created>
  <dcterms:modified xsi:type="dcterms:W3CDTF">2016-02-03T01:39:50Z</dcterms:modified>
</cp:coreProperties>
</file>